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174"/>
  </p:normalViewPr>
  <p:slideViewPr>
    <p:cSldViewPr snapToGrid="0" snapToObjects="1">
      <p:cViewPr varScale="1">
        <p:scale>
          <a:sx n="87" d="100"/>
          <a:sy n="87" d="100"/>
        </p:scale>
        <p:origin x="78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6114138"/>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6180463"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6180463" y="2952030"/>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6180463" y="3862184"/>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6180463" y="477233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1202</TotalTime>
  <Words>1842</Words>
  <Application>Microsoft Office PowerPoint</Application>
  <PresentationFormat>Widescreen</PresentationFormat>
  <Paragraphs>266</Paragraphs>
  <Slides>49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236</cp:revision>
  <dcterms:created xsi:type="dcterms:W3CDTF">2021-04-29T18:58:34Z</dcterms:created>
  <dcterms:modified xsi:type="dcterms:W3CDTF">2023-07-25T16:56:00Z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